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F9284-CEB2-4439-AF9D-EDFE5148548D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A47A5-C958-4AAF-B3CF-9C8B7B901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9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A47A5-C958-4AAF-B3CF-9C8B7B90180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15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November 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November 2,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921473" y="1248013"/>
            <a:ext cx="5648623" cy="1204306"/>
          </a:xfrm>
        </p:spPr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KleE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149776" y="5890757"/>
            <a:ext cx="2068004" cy="32925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NOVEMBER 4, 2011 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 rot="19140000">
            <a:off x="665172" y="5897780"/>
            <a:ext cx="1793857" cy="375513"/>
          </a:xfrm>
          <a:prstGeom prst="rect">
            <a:avLst/>
          </a:prstGeom>
        </p:spPr>
        <p:txBody>
          <a:bodyPr vert="horz" lIns="91440" tIns="9144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By </a:t>
            </a:r>
            <a:r>
              <a:rPr lang="en-US" dirty="0" err="1" smtClean="0"/>
              <a:t>alan</a:t>
            </a:r>
            <a:r>
              <a:rPr lang="en-US" dirty="0" smtClean="0"/>
              <a:t> </a:t>
            </a:r>
            <a:r>
              <a:rPr lang="en-US" dirty="0" err="1" smtClean="0"/>
              <a:t>xIA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 rot="19140000">
            <a:off x="1519248" y="1790662"/>
            <a:ext cx="6511131" cy="329259"/>
          </a:xfrm>
          <a:prstGeom prst="rect">
            <a:avLst/>
          </a:prstGeom>
        </p:spPr>
        <p:txBody>
          <a:bodyPr vert="horz" lIns="91440" tIns="9144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biography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65464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years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Klee was born in Berne, Switzerland 1897.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Paul’s grandmother gave him a box of chalk to draw with.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Learned  violin at age of 7.</a:t>
            </a:r>
            <a:endParaRPr lang="en-US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Joined the Berne orchestra at age of 10.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47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adolescence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Klee enjoyed art more than music after early years.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liked to draw in school books.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didn’t think he was a great painter 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graduated from school in 1898 and had a choice to go to Munich or Paris to go to college.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63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Later years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joined </a:t>
            </a:r>
            <a:r>
              <a:rPr lang="en-US" sz="2800" dirty="0"/>
              <a:t>the Blue Rider </a:t>
            </a:r>
            <a:r>
              <a:rPr lang="en-US" sz="2800" dirty="0" smtClean="0"/>
              <a:t>and made friends with Franz Marc, </a:t>
            </a:r>
            <a:r>
              <a:rPr lang="en-US" sz="2800" dirty="0" err="1" smtClean="0"/>
              <a:t>Wassily</a:t>
            </a:r>
            <a:r>
              <a:rPr lang="en-US" sz="2800" dirty="0" smtClean="0"/>
              <a:t>  Kandinsky and August Macke.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Married Lily </a:t>
            </a:r>
            <a:r>
              <a:rPr lang="en-US" sz="2800" dirty="0" err="1" smtClean="0"/>
              <a:t>Stumpf</a:t>
            </a:r>
            <a:r>
              <a:rPr lang="en-US" sz="2800" dirty="0" smtClean="0"/>
              <a:t> in 1906 and their son </a:t>
            </a:r>
            <a:r>
              <a:rPr lang="en-US" sz="2800" dirty="0"/>
              <a:t>F</a:t>
            </a:r>
            <a:r>
              <a:rPr lang="en-US" sz="2800" dirty="0" smtClean="0"/>
              <a:t>elix was born one year later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had his first one man exhibit in 1910.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traveled to lots of places like Italy.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7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Later years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was targeted by the government called NAVIS because they thought paintings had to look real.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was forced to leave Germany after the </a:t>
            </a:r>
            <a:r>
              <a:rPr lang="en-US" sz="2800" smtClean="0"/>
              <a:t>NAVIS found him.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8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favorite </a:t>
            </a:r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He </a:t>
            </a:r>
            <a:r>
              <a:rPr lang="en-US" sz="2800" dirty="0"/>
              <a:t>met Kandinsky and other great artists during his life </a:t>
            </a:r>
            <a:r>
              <a:rPr lang="en-US" sz="2800" dirty="0" smtClean="0"/>
              <a:t>and </a:t>
            </a:r>
            <a:r>
              <a:rPr lang="en-US" sz="2800" dirty="0"/>
              <a:t>each helped improve a </a:t>
            </a:r>
            <a:r>
              <a:rPr lang="en-US" sz="2800" dirty="0" smtClean="0"/>
              <a:t>little.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Paul </a:t>
            </a:r>
            <a:r>
              <a:rPr lang="en-US" sz="2800" dirty="0"/>
              <a:t>painted the German </a:t>
            </a:r>
            <a:r>
              <a:rPr lang="en-US" sz="2800" dirty="0" err="1"/>
              <a:t>airforce</a:t>
            </a:r>
            <a:r>
              <a:rPr lang="en-US" sz="2800" dirty="0"/>
              <a:t> </a:t>
            </a:r>
            <a:r>
              <a:rPr lang="en-US" sz="2800" dirty="0" err="1"/>
              <a:t>camoflauge</a:t>
            </a:r>
            <a:r>
              <a:rPr lang="en-US" sz="2800" dirty="0"/>
              <a:t> </a:t>
            </a:r>
            <a:r>
              <a:rPr lang="en-US" sz="2800" dirty="0" smtClean="0"/>
              <a:t>during World </a:t>
            </a:r>
            <a:r>
              <a:rPr lang="en-US" sz="2800" dirty="0"/>
              <a:t>War </a:t>
            </a:r>
            <a:r>
              <a:rPr lang="en-US" sz="2800" dirty="0" smtClean="0"/>
              <a:t>1.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He </a:t>
            </a:r>
            <a:r>
              <a:rPr lang="en-US" sz="2800" dirty="0"/>
              <a:t>joined the Berne orchestra at age of 10.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735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89</TotalTime>
  <Words>232</Words>
  <Application>Microsoft Office PowerPoint</Application>
  <PresentationFormat>On-screen Show 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Angles</vt:lpstr>
      <vt:lpstr>Paul KleE</vt:lpstr>
      <vt:lpstr>Early years</vt:lpstr>
      <vt:lpstr>adolescence</vt:lpstr>
      <vt:lpstr>Later years</vt:lpstr>
      <vt:lpstr>Later years continued</vt:lpstr>
      <vt:lpstr>My favorite facts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Paul KleE</dc:title>
  <dc:creator>ax</dc:creator>
  <cp:lastModifiedBy>ax</cp:lastModifiedBy>
  <cp:revision>13</cp:revision>
  <dcterms:created xsi:type="dcterms:W3CDTF">2011-11-03T00:04:29Z</dcterms:created>
  <dcterms:modified xsi:type="dcterms:W3CDTF">2011-11-03T01:35:53Z</dcterms:modified>
</cp:coreProperties>
</file>